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64" y="-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F2AA6D-6B8C-4731-9891-D5AB77B1C662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61E037-7570-4FDD-8AC3-3064FE8DB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5F00E6-E3EC-46A2-AC0F-89D29C275AD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562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EF852-1F47-41D7-9F5C-2BB2956444B7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3C0BF-C0BB-45C7-A42E-B70537F96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27724-16CC-4138-B269-058FC2A9633C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BC0B1-C73E-4E9F-A7FA-2B36CAC0B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FB64F-13DE-4484-86CE-96B29B9691E7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5AAC2-E152-420C-ADA3-94E82C7D9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FA028-0287-43B0-B7C8-78542140449E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BD964-FA92-4ACB-8BDA-B44BAB381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7D8D7-8A4B-4CEA-8BA2-744EB99C1A51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AB9E4-E40A-4A4A-92B4-C1C8A4EFA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FFAEE-FFC2-4119-BFE0-E573F9876394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79C10-ACAF-4401-987E-685CC1B9F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26489-466E-4381-ADE7-F233E5CCF57F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F2FF0-49D6-4052-85E9-D7B3B1156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12C80-4C7B-49A6-8513-8478B4152697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43EC5-0BDA-4A0E-9A35-FC51D978F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FB5DD-D349-4D7D-8D46-9BC4C3DF01D0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E897F-6B6A-4C4D-925D-3454596FB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7859D-8969-4B02-8343-53F54A60D65A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26483-FA29-46B3-ABA3-0337AE0B8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B2DC6-C9A7-45E3-85EA-12EC89E207F8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9F65A-2297-48EB-96A9-DA4F24171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9CCEC-3073-4203-B7C9-2EE4A119B442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85265-EB6B-4E7A-80AF-77E121F7A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457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458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2458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458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2459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459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459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60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AF4D1BD-59DA-41F0-AC1A-AA48D0C4C5B1}" type="datetimeFigureOut">
              <a:rPr lang="en-US"/>
              <a:pPr>
                <a:defRPr/>
              </a:pPr>
              <a:t>5/17/2013</a:t>
            </a:fld>
            <a:endParaRPr lang="en-US"/>
          </a:p>
        </p:txBody>
      </p:sp>
      <p:sp>
        <p:nvSpPr>
          <p:cNvPr id="246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0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E2DD661-496A-44BE-B70A-9EA2E0572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s.googl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biomes/" TargetMode="External"/><Relationship Id="rId2" Type="http://schemas.openxmlformats.org/officeDocument/2006/relationships/hyperlink" Target="http://www.mbgnet.net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z="5400" smtClean="0"/>
              <a:t>cheetah tailed tiger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70325"/>
            <a:ext cx="6400800" cy="1741488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Name: Abel Billings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Grp="1" noChangeArrowheads="1"/>
          </p:cNvSpPr>
          <p:nvPr>
            <p:ph type="title" sz="quarter"/>
          </p:nvPr>
        </p:nvSpPr>
        <p:spPr>
          <a:noFill/>
          <a:ln/>
        </p:spPr>
        <p:txBody>
          <a:bodyPr/>
          <a:lstStyle/>
          <a:p>
            <a:r>
              <a:rPr lang="en-US" sz="4000" smtClean="0">
                <a:effectLst/>
              </a:rPr>
              <a:t>Butter butter butter butter butter butter butter butter!!!!!!!!!!!!!!!!!!!!!!!!!!</a:t>
            </a:r>
          </a:p>
        </p:txBody>
      </p:sp>
      <p:pic>
        <p:nvPicPr>
          <p:cNvPr id="25605" name="Picture 5" descr="MP900442513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00200"/>
            <a:ext cx="4648200" cy="5257800"/>
          </a:xfrm>
        </p:spPr>
      </p:pic>
      <p:pic>
        <p:nvPicPr>
          <p:cNvPr id="25618" name="Picture 18" descr="MP900442513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600200"/>
            <a:ext cx="4495800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Habitat of Your Animal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Location: Pacific north west of the united states of America</a:t>
            </a:r>
          </a:p>
          <a:p>
            <a:pPr eaLnBrk="1" hangingPunct="1"/>
            <a:r>
              <a:rPr lang="en-US" smtClean="0"/>
              <a:t>Characteristics: Hot, humid, wet, rainy</a:t>
            </a:r>
          </a:p>
          <a:p>
            <a:pPr eaLnBrk="1" hangingPunct="1"/>
            <a:r>
              <a:rPr lang="en-US" smtClean="0"/>
              <a:t>What it takes to survive: Camouflage, smell, hearing, eye sight, claws, climbing skill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/>
              <a:t>More Information on Habitat </a:t>
            </a:r>
            <a:br>
              <a:rPr lang="en-US" sz="4000"/>
            </a:br>
            <a:endParaRPr lang="en-US" sz="4000"/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n-US" smtClean="0">
              <a:hlinkClick r:id="rId3"/>
            </a:endParaRPr>
          </a:p>
          <a:p>
            <a:pPr eaLnBrk="1" hangingPunct="1"/>
            <a:endParaRPr lang="en-US" smtClean="0">
              <a:hlinkClick r:id="rId3"/>
            </a:endParaRPr>
          </a:p>
          <a:p>
            <a:pPr algn="ctr" eaLnBrk="1" hangingPunct="1"/>
            <a:r>
              <a:rPr lang="en-US" smtClean="0">
                <a:hlinkClick r:id="rId3"/>
              </a:rPr>
              <a:t>www.images.google.com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368675"/>
            <a:ext cx="6777038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Animal Adaptations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type of animal adaptations are needed to survive here? Why?: Speed, climbing skill, smell, claws, eye-sight. The animals need these to hunt, hide, climb, and have fun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 animal: cheetah tailed tiger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Evidence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609600" y="1219200"/>
            <a:ext cx="7239000" cy="2667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It will hunt other animals, climb trees, use camouflage, hide, and live under ground to keep cool </a:t>
            </a:r>
          </a:p>
        </p:txBody>
      </p:sp>
      <p:pic>
        <p:nvPicPr>
          <p:cNvPr id="20484" name="Picture 6" descr="Photo: A white-tailed deer and faw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5600"/>
            <a:ext cx="3276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2895600"/>
            <a:ext cx="5791200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Citations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/>
            <a:r>
              <a:rPr lang="en-US" b="1" smtClean="0">
                <a:hlinkClick r:id="rId2"/>
              </a:rPr>
              <a:t>http://www.mbgnet.net/</a:t>
            </a:r>
            <a:endParaRPr lang="en-US" b="1" smtClean="0"/>
          </a:p>
          <a:p>
            <a:pPr algn="ctr" eaLnBrk="1" hangingPunct="1"/>
            <a:r>
              <a:rPr lang="en-US" b="1" smtClean="0"/>
              <a:t>Switchzoo.com</a:t>
            </a:r>
          </a:p>
          <a:p>
            <a:pPr algn="ctr" eaLnBrk="1" hangingPunct="1"/>
            <a:r>
              <a:rPr lang="en-US" b="1" smtClean="0"/>
              <a:t>Google images.com</a:t>
            </a:r>
          </a:p>
          <a:p>
            <a:pPr algn="ctr" eaLnBrk="1" hangingPunct="1"/>
            <a:r>
              <a:rPr lang="en-US" b="1" smtClean="0">
                <a:hlinkClick r:id="rId3"/>
              </a:rPr>
              <a:t>http://www.enchantedlearning.com/biomes/</a:t>
            </a:r>
            <a:endParaRPr lang="en-US" smtClean="0"/>
          </a:p>
          <a:p>
            <a:pPr algn="ctr" eaLnBrk="1" hangingPunct="1"/>
            <a:endParaRPr lang="en-US" b="1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PEACE OUT</a:t>
            </a:r>
            <a:endParaRPr lang="en-US" sz="800" smtClean="0"/>
          </a:p>
          <a:p>
            <a:pPr eaLnBrk="1" hangingPunct="1">
              <a:buFontTx/>
              <a:buNone/>
            </a:pPr>
            <a:r>
              <a:rPr lang="en-US" sz="800" smtClean="0"/>
              <a:t>:</a:t>
            </a:r>
            <a:r>
              <a:rPr lang="en-US" sz="3600" smtClean="0"/>
              <a:t>:]  &lt;3]- </a:t>
            </a:r>
            <a:endParaRPr lang="en-US" sz="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Moo Rrrrrrrr bark</a:t>
            </a:r>
          </a:p>
        </p:txBody>
      </p:sp>
      <p:pic>
        <p:nvPicPr>
          <p:cNvPr id="23554" name="Picture 4" descr="MP90017898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057400"/>
            <a:ext cx="381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MP90043876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3048000"/>
            <a:ext cx="243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MP900403315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429000"/>
            <a:ext cx="2332038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221</TotalTime>
  <Words>119</Words>
  <Application>Microsoft Macintosh PowerPoint</Application>
  <PresentationFormat>On-screen Show (4:3)</PresentationFormat>
  <Paragraphs>25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Mountain Top</vt:lpstr>
      <vt:lpstr>Mountain Top</vt:lpstr>
      <vt:lpstr>cheetah tailed tiger</vt:lpstr>
      <vt:lpstr>Habitat of Your Animal</vt:lpstr>
      <vt:lpstr>More Information on Habitat  </vt:lpstr>
      <vt:lpstr>Animal Adaptations</vt:lpstr>
      <vt:lpstr>My animal: cheetah tailed tiger</vt:lpstr>
      <vt:lpstr>Evidence</vt:lpstr>
      <vt:lpstr>Citations</vt:lpstr>
      <vt:lpstr>Slide 8</vt:lpstr>
      <vt:lpstr>Moo Rrrrrrrr bark</vt:lpstr>
      <vt:lpstr>Butter butter butter butter butter butter butter butter!!!!!!!!!!!!!!!!!!!!!!!!!!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13</cp:revision>
  <dcterms:created xsi:type="dcterms:W3CDTF">2013-04-16T01:24:27Z</dcterms:created>
  <dcterms:modified xsi:type="dcterms:W3CDTF">2013-05-17T16:21:31Z</dcterms:modified>
</cp:coreProperties>
</file>